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matic SC"/>
      <p:regular r:id="rId34"/>
      <p:bold r:id="rId35"/>
    </p:embeddedFont>
    <p:embeddedFont>
      <p:font typeface="Source Code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maticSC-bold.fntdata"/><Relationship Id="rId12" Type="http://schemas.openxmlformats.org/officeDocument/2006/relationships/slide" Target="slides/slide7.xml"/><Relationship Id="rId34" Type="http://schemas.openxmlformats.org/officeDocument/2006/relationships/font" Target="fonts/AmaticSC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550bf97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550bf97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57f2f1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57f2f1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9550bf97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9550bf97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57f2f1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57f2f1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57f2f1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57f2f1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5a4625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5a4625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5a4625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95a4625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957f2f1d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957f2f1d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5a4625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5a4625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95a46259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95a46259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5914152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5914152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95a46259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95a46259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5a46259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5a46259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95a46259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95a46259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5a46259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5a46259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95a46259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95a46259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95a46259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95a46259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5a46259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5a46259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5a7751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5a7751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95a7751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95a7751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550bf9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550bf9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5914152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5914152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550bf97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550bf97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550bf97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550bf97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9550bf97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9550bf97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550bf97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550bf97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550bf97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550bf97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BANK MARKETING DATA: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STUDY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476050"/>
            <a:ext cx="8520600" cy="15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ANÀLISI DE DADES I EXPLOTACIÓ DE LA INFORMACIÓ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Montserrat Martinez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Aleix Costa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PROFILING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Target “duration”                                                   Target “y”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50" y="1838300"/>
            <a:ext cx="2759451" cy="26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450" y="1838300"/>
            <a:ext cx="2759450" cy="270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5151950" y="4357900"/>
            <a:ext cx="4557600" cy="131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 &amp; Clustering </a:t>
            </a:r>
            <a:endParaRPr b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PCA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Creació PCA: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7376"/>
            <a:ext cx="7542574" cy="5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319" y="2350300"/>
            <a:ext cx="2755454" cy="244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907" y="2350300"/>
            <a:ext cx="2797494" cy="24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625" y="2350300"/>
            <a:ext cx="2748096" cy="23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KAISER RULE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partir de la taula de valors propis i seguint la regla de Kaiser hem decidit tenir en compte les 4 primeres components principals. Agafant les 4 components es representen més de tres quarts de les nostres dades (80.719).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50" y="2370175"/>
            <a:ext cx="6905625" cy="23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5175"/>
            <a:ext cx="2974425" cy="5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8125"/>
            <a:ext cx="5425810" cy="5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0" y="1664825"/>
            <a:ext cx="3462325" cy="30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1753625"/>
            <a:ext cx="3375158" cy="29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Clustering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regla general s’han de tenir més de 6 clusters i després de l’estudi, 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comprovem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 amb 7 clusters tenim més d’un 80% d’informació representada.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8060773" cy="12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5151950" y="4357900"/>
            <a:ext cx="4557600" cy="131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 &amp; Clustering</a:t>
            </a: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Hierarchical</a:t>
            </a:r>
            <a:r>
              <a:rPr lang="es" sz="1500">
                <a:solidFill>
                  <a:srgbClr val="345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solidFill>
                  <a:srgbClr val="FF9900"/>
                </a:solidFill>
              </a:rPr>
              <a:t>Clustering</a:t>
            </a:r>
            <a:endParaRPr sz="1500">
              <a:solidFill>
                <a:srgbClr val="345A8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5350"/>
            <a:ext cx="4126254" cy="11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675" y="1811926"/>
            <a:ext cx="2810575" cy="28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64603"/>
            <a:ext cx="5786651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677200"/>
            <a:ext cx="1638684" cy="18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Correspondence Analysis (CA)</a:t>
            </a:r>
            <a:endParaRPr sz="1500">
              <a:solidFill>
                <a:srgbClr val="345A8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Factor_age &amp; 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Factor_duration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Podem veure que la durada de la trucada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depèn de l’edat del nostre individu.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6950850" y="79550"/>
            <a:ext cx="20574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Analitza</a:t>
            </a:r>
            <a:r>
              <a:rPr lang="es" sz="11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 relacions entre 2 factors de les dades de la nostra mostra.</a:t>
            </a:r>
            <a:endParaRPr sz="11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9675"/>
            <a:ext cx="3478999" cy="13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9100"/>
            <a:ext cx="4125174" cy="30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Correspondence Analysis (CA)</a:t>
            </a:r>
            <a:endParaRPr sz="1500">
              <a:solidFill>
                <a:srgbClr val="345A8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&amp; Factor_duration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molt proper al 5%, llavors es pot rebutjar la HO, llavors 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durada de la trucada si que pot dependre del treball o a que es dediqui el nostre individu.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75" y="1798825"/>
            <a:ext cx="3917400" cy="16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175" y="1228675"/>
            <a:ext cx="3597400" cy="276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ÍNDEX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Processing, Description, Validation and Profiling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 &amp; Clustering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 &amp; Clustering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Forecasting modeling of the numeric target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Forecasting modeling of the categorical target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422000" y="4007850"/>
            <a:ext cx="4557600" cy="131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Forecasting modeling of numeric target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FF9900"/>
                </a:solidFill>
              </a:rPr>
              <a:t>Model construction only with numeric as explanatory variables</a:t>
            </a:r>
            <a:endParaRPr sz="34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Anova (model) : Agafar variables significatives (*)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poc significativa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nr.employed = vif &gt; 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5182600" cy="1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13901"/>
            <a:ext cx="4834950" cy="2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650" y="2006652"/>
            <a:ext cx="3167512" cy="2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0645" y="2407450"/>
            <a:ext cx="351485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TRANSFORMING VARIABLES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CONCLUSIÓ: El Multiple R-squared (variabilitat de les 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dades) és molt petit i això vol dir que el nostre target 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és complicat d'interpretar, és a dir, no podem explicar 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nostre target (duration, en aquest cas) amb les 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 que tenim.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" y="1506600"/>
            <a:ext cx="4435124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675" y="2035975"/>
            <a:ext cx="3999976" cy="28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9900"/>
                </a:solidFill>
              </a:rPr>
              <a:t>Model construction only with factors as explanatory variables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78575" y="1228675"/>
            <a:ext cx="8753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Anova -&gt; Neteja efectes nets i variables significatives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 variables numèriques inicials si són millor com a factor o no : BIC (&lt;) entre models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228674"/>
            <a:ext cx="7014647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25" y="2621025"/>
            <a:ext cx="556856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5" y="3482200"/>
            <a:ext cx="563637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225" y="2221700"/>
            <a:ext cx="3156750" cy="27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422000" y="4007850"/>
            <a:ext cx="4557600" cy="131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Forecasting modeling of the categorical target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WORK AND TEST SAMPLES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sample </a:t>
            </a:r>
            <a:r>
              <a:rPr lang="e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treball amb les dades + creació de models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sample </a:t>
            </a:r>
            <a:r>
              <a:rPr lang="e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predicció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7"/>
            <a:ext cx="5479176" cy="16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9900"/>
                </a:solidFill>
              </a:rPr>
              <a:t>Model construction only with numeric explanatory variables</a:t>
            </a:r>
            <a:endParaRPr sz="3600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MÉS CORRECTE 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5443548" cy="19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71125"/>
            <a:ext cx="7032077" cy="1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58253"/>
            <a:ext cx="5555451" cy="1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9900"/>
                </a:solidFill>
              </a:rPr>
              <a:t>Model construction with factors as explanatory variables</a:t>
            </a:r>
            <a:endParaRPr sz="3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942975"/>
            <a:ext cx="85206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 les comprovacions pertinents amb el BIC, per comprovar si explica més com a factor o com a numèrica, llavors obtenim:</a:t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S’afegeixen les noves variables factors que siguin més explicatives -&gt; CATDES i aconseguim: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00" y="1735175"/>
            <a:ext cx="556199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3850"/>
            <a:ext cx="620115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00" y="2571750"/>
            <a:ext cx="685450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000" y="2914650"/>
            <a:ext cx="4556273" cy="20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PREDICTIONS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228675"/>
            <a:ext cx="85206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section we have made the predictions to see the success rates of our model and we can see that we have a hit rate around 90%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SUCCESS = 89.814%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28675"/>
            <a:ext cx="3695950" cy="21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873350" y="4122175"/>
            <a:ext cx="4557600" cy="131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Processing, Description, Validation and Profiling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DATA DESCRIPTION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Registre de trucades telefòniques d’un banc a diferents possibles clients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de la mostra aleatòria: 5000 trucades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Columnes de la mostra aleatòria: 21 variables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variables qualitatives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variables quantitatives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numèric = variable “duration”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categòric = variable “y”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DATA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5" y="1093850"/>
            <a:ext cx="8181336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QUANTITATIVE </a:t>
            </a:r>
            <a:r>
              <a:rPr lang="es">
                <a:solidFill>
                  <a:srgbClr val="FF9900"/>
                </a:solidFill>
              </a:rPr>
              <a:t>VARIABLES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S’ha d’analitzar una a una totes les variables numèriques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Detectem els missing i els errors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Detectem els outliers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25" y="2364575"/>
            <a:ext cx="2948373" cy="26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19" y="2364575"/>
            <a:ext cx="3356082" cy="24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QUALITATIVE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204800" y="1244150"/>
            <a:ext cx="86274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S’ha d’analitzar una a una totes les variables qualitatives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Identificació dels missings (NA’s)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Identificació dels errors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875" y="2093125"/>
            <a:ext cx="3188075" cy="27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00" y="2628900"/>
            <a:ext cx="5338774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00" y="3313675"/>
            <a:ext cx="5560527" cy="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IMPUTATION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 imputarem tots els NA’s que tenim: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95" y="1700220"/>
            <a:ext cx="4760100" cy="5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350" y="3193250"/>
            <a:ext cx="4624950" cy="16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00" y="2571750"/>
            <a:ext cx="3805224" cy="5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DISCRETIZATION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Discretització de les variables numèriques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Convertir a factors els diferents rangs de variables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Tenir les dades ordenades segons intervals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575" y="842950"/>
            <a:ext cx="3531901" cy="26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75" y="3824475"/>
            <a:ext cx="6697217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